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72" r:id="rId4"/>
    <p:sldId id="277" r:id="rId5"/>
    <p:sldId id="606" r:id="rId6"/>
    <p:sldId id="342" r:id="rId7"/>
    <p:sldId id="345" r:id="rId8"/>
    <p:sldId id="347" r:id="rId9"/>
    <p:sldId id="590" r:id="rId10"/>
    <p:sldId id="350" r:id="rId11"/>
    <p:sldId id="339" r:id="rId12"/>
    <p:sldId id="287" r:id="rId14"/>
    <p:sldId id="335" r:id="rId15"/>
    <p:sldId id="340" r:id="rId16"/>
    <p:sldId id="293" r:id="rId17"/>
    <p:sldId id="351" r:id="rId18"/>
    <p:sldId id="338" r:id="rId19"/>
    <p:sldId id="327" r:id="rId20"/>
    <p:sldId id="365" r:id="rId21"/>
    <p:sldId id="366" r:id="rId22"/>
    <p:sldId id="343" r:id="rId23"/>
    <p:sldId id="367" r:id="rId24"/>
    <p:sldId id="261" r:id="rId25"/>
  </p:sldIdLst>
  <p:sldSz cx="12192000" cy="6858000"/>
  <p:notesSz cx="6797675" cy="992632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emf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9" Type="http://schemas.microsoft.com/office/2007/relationships/diagramDrawing" Target="../diagrams/drawing2.xml"/><Relationship Id="rId8" Type="http://schemas.openxmlformats.org/officeDocument/2006/relationships/diagramColors" Target="../diagrams/colors2.xml"/><Relationship Id="rId7" Type="http://schemas.openxmlformats.org/officeDocument/2006/relationships/diagramQuickStyle" Target="../diagrams/quickStyle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